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4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co%20nhac.mp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</a:rPr>
              <a:t>1. KHÁI NIỆM</a:t>
            </a:r>
            <a:endParaRPr lang="en-US" sz="3600" b="1" kern="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819400"/>
            <a:ext cx="4191000" cy="156966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sz="3200" dirty="0" smtClean="0"/>
              <a:t>  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: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phần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tử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nhỏ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nhất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endParaRPr lang="en-US" sz="3200" dirty="0"/>
          </a:p>
        </p:txBody>
      </p:sp>
      <p:pic>
        <p:nvPicPr>
          <p:cNvPr id="9" name="Picture 8" descr="E:\hien\GIAOAN\nguyenphulieu\tailieu\hinh anh\vong so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1981200"/>
            <a:ext cx="3962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381000" y="2286000"/>
            <a:ext cx="4572000" cy="353943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(2 – 3)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Trụ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(1-2, 3-4)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platin</a:t>
            </a:r>
            <a:r>
              <a:rPr lang="en-US" sz="3200" dirty="0" smtClean="0"/>
              <a:t> ở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r>
              <a:rPr lang="en-US" sz="3200" dirty="0" smtClean="0"/>
              <a:t> (4-5)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Đoạn</a:t>
            </a:r>
            <a:r>
              <a:rPr lang="en-US" sz="3200" dirty="0" smtClean="0"/>
              <a:t> </a:t>
            </a:r>
            <a:r>
              <a:rPr lang="en-US" sz="3200" dirty="0" err="1" smtClean="0"/>
              <a:t>kéo</a:t>
            </a:r>
            <a:r>
              <a:rPr lang="en-US" sz="3200" dirty="0" smtClean="0"/>
              <a:t> </a:t>
            </a:r>
            <a:r>
              <a:rPr lang="en-US" sz="3200" dirty="0" err="1" smtClean="0"/>
              <a:t>dài</a:t>
            </a:r>
            <a:r>
              <a:rPr lang="en-US" sz="3200" dirty="0" smtClean="0"/>
              <a:t> ở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dọc</a:t>
            </a:r>
            <a:r>
              <a:rPr lang="en-US" sz="3200" dirty="0" smtClean="0"/>
              <a:t> (4-5)</a:t>
            </a:r>
          </a:p>
          <a:p>
            <a:pPr lvl="0"/>
            <a:endParaRPr lang="en-US" sz="3200" dirty="0"/>
          </a:p>
        </p:txBody>
      </p:sp>
      <p:sp>
        <p:nvSpPr>
          <p:cNvPr id="8" name="Rounded Rectangle 7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1.2.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đặc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endParaRPr lang="en-US" sz="3200" dirty="0"/>
          </a:p>
        </p:txBody>
      </p:sp>
      <p:sp>
        <p:nvSpPr>
          <p:cNvPr id="11" name="Arc 10"/>
          <p:cNvSpPr/>
          <p:nvPr/>
        </p:nvSpPr>
        <p:spPr>
          <a:xfrm>
            <a:off x="5410200" y="2057400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Arc 11"/>
          <p:cNvSpPr/>
          <p:nvPr/>
        </p:nvSpPr>
        <p:spPr>
          <a:xfrm>
            <a:off x="8001000" y="2133600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5410201" y="2667000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 rot="10800000" flipH="1">
            <a:off x="6203430" y="2628275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rc 34"/>
          <p:cNvSpPr/>
          <p:nvPr/>
        </p:nvSpPr>
        <p:spPr>
          <a:xfrm rot="10800000" flipH="1">
            <a:off x="8427719" y="1357547"/>
            <a:ext cx="487681" cy="2743200"/>
          </a:xfrm>
          <a:prstGeom prst="arc">
            <a:avLst>
              <a:gd name="adj1" fmla="val 16374367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Arc 35"/>
          <p:cNvSpPr/>
          <p:nvPr/>
        </p:nvSpPr>
        <p:spPr>
          <a:xfrm rot="10800000">
            <a:off x="7970519" y="1371600"/>
            <a:ext cx="487681" cy="2743200"/>
          </a:xfrm>
          <a:prstGeom prst="arc">
            <a:avLst>
              <a:gd name="adj1" fmla="val 16463618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/>
          <p:cNvSpPr/>
          <p:nvPr/>
        </p:nvSpPr>
        <p:spPr>
          <a:xfrm rot="10573634">
            <a:off x="6170930" y="3479863"/>
            <a:ext cx="805245" cy="1066800"/>
          </a:xfrm>
          <a:prstGeom prst="arc">
            <a:avLst>
              <a:gd name="adj1" fmla="val 11013786"/>
              <a:gd name="adj2" fmla="val 2062494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8" name="Arc 37"/>
          <p:cNvSpPr/>
          <p:nvPr/>
        </p:nvSpPr>
        <p:spPr>
          <a:xfrm rot="11813875" flipH="1">
            <a:off x="8106027" y="3182865"/>
            <a:ext cx="487681" cy="2743200"/>
          </a:xfrm>
          <a:prstGeom prst="arc">
            <a:avLst>
              <a:gd name="adj1" fmla="val 16577387"/>
              <a:gd name="adj2" fmla="val 3579155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10" grpId="0" build="allAtOnce" animBg="1"/>
      <p:bldP spid="11" grpId="0" animBg="1"/>
      <p:bldP spid="11" grpId="1" animBg="1"/>
      <p:bldP spid="12" grpId="0" animBg="1"/>
      <p:bldP spid="12" grpId="1" animBg="1"/>
      <p:bldP spid="31" grpId="0" animBg="1"/>
      <p:bldP spid="31" grpId="1" animBg="1"/>
      <p:bldP spid="32" grpId="0" animBg="1"/>
      <p:bldP spid="32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</a:rPr>
              <a:t>1. KHÁI NIỆM</a:t>
            </a:r>
            <a:endParaRPr lang="en-US" sz="3600" b="1" kern="0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981200"/>
            <a:ext cx="4191000" cy="4524315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en-US" sz="3200" dirty="0" smtClean="0"/>
              <a:t>   </a:t>
            </a:r>
            <a:r>
              <a:rPr lang="en-US" sz="3200" b="1" dirty="0" err="1" smtClean="0"/>
              <a:t>Hàng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vòng</a:t>
            </a:r>
            <a:r>
              <a:rPr lang="en-US" sz="3200" dirty="0" smtClean="0"/>
              <a:t>: </a:t>
            </a:r>
            <a:r>
              <a:rPr lang="en-US" sz="3200" dirty="0" err="1" smtClean="0"/>
              <a:t>chỉ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 </a:t>
            </a:r>
            <a:r>
              <a:rPr lang="en-US" sz="3200" dirty="0" err="1" smtClean="0"/>
              <a:t>nằm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nối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tiếp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nhau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theo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hàng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ngang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en-US" sz="3200" b="1" dirty="0" err="1" smtClean="0"/>
              <a:t>Cột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vòng</a:t>
            </a:r>
            <a:r>
              <a:rPr lang="en-US" sz="3200" dirty="0" smtClean="0"/>
              <a:t>: </a:t>
            </a:r>
            <a:r>
              <a:rPr lang="en-US" sz="3200" dirty="0" err="1" smtClean="0"/>
              <a:t>chỉ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 </a:t>
            </a:r>
            <a:r>
              <a:rPr lang="en-US" sz="3200" dirty="0" err="1" smtClean="0"/>
              <a:t>nằm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nối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tiếp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nhau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theo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hàng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dọc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0"/>
            <a:endParaRPr lang="en-US" sz="3200" dirty="0"/>
          </a:p>
        </p:txBody>
      </p:sp>
      <p:pic>
        <p:nvPicPr>
          <p:cNvPr id="7" name="Picture 6" descr="E:\hien\GIAOAN\nguyenphulieu\tailieu\hinh anh\images (15).jpg"/>
          <p:cNvPicPr/>
          <p:nvPr/>
        </p:nvPicPr>
        <p:blipFill>
          <a:blip r:embed="rId2" cstate="print"/>
          <a:srcRect t="11111"/>
          <a:stretch>
            <a:fillRect/>
          </a:stretch>
        </p:blipFill>
        <p:spPr bwMode="auto">
          <a:xfrm>
            <a:off x="4648200" y="2590800"/>
            <a:ext cx="44958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1.2.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đặc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endParaRPr 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2.CÁC KIỂU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C:\Users\nguyenhien\Favorites\Downloads\images (15).jpg"/>
          <p:cNvPicPr>
            <a:picLocks noChangeAspect="1" noChangeArrowheads="1"/>
          </p:cNvPicPr>
          <p:nvPr/>
        </p:nvPicPr>
        <p:blipFill>
          <a:blip r:embed="rId2" cstate="print"/>
          <a:srcRect r="5648" b="5172"/>
          <a:stretch>
            <a:fillRect/>
          </a:stretch>
        </p:blipFill>
        <p:spPr bwMode="auto">
          <a:xfrm>
            <a:off x="381000" y="1752600"/>
            <a:ext cx="4206240" cy="3352800"/>
          </a:xfrm>
          <a:prstGeom prst="rect">
            <a:avLst/>
          </a:prstGeom>
          <a:noFill/>
        </p:spPr>
      </p:pic>
      <p:pic>
        <p:nvPicPr>
          <p:cNvPr id="1027" name="Picture 3" descr="D:\gvg\thaogiang2015\images (10).jpg"/>
          <p:cNvPicPr>
            <a:picLocks noChangeAspect="1" noChangeArrowheads="1"/>
          </p:cNvPicPr>
          <p:nvPr/>
        </p:nvPicPr>
        <p:blipFill>
          <a:blip r:embed="rId3" cstate="print"/>
          <a:srcRect t="5395" r="3390"/>
          <a:stretch>
            <a:fillRect/>
          </a:stretch>
        </p:blipFill>
        <p:spPr bwMode="auto">
          <a:xfrm>
            <a:off x="4800600" y="1676400"/>
            <a:ext cx="4343400" cy="400828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60960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410200" y="60198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295400" y="1371600"/>
            <a:ext cx="7162800" cy="4572000"/>
            <a:chOff x="3600" y="8280"/>
            <a:chExt cx="5505" cy="4000"/>
          </a:xfrm>
        </p:grpSpPr>
        <p:pic>
          <p:nvPicPr>
            <p:cNvPr id="8" name="Picture 11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2199" t="5031" r="26015" b="69170"/>
            <a:stretch>
              <a:fillRect/>
            </a:stretch>
          </p:blipFill>
          <p:spPr bwMode="auto">
            <a:xfrm>
              <a:off x="3780" y="8280"/>
              <a:ext cx="4890" cy="8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2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1099" t="33118" r="52031" b="838"/>
            <a:stretch>
              <a:fillRect/>
            </a:stretch>
          </p:blipFill>
          <p:spPr bwMode="auto">
            <a:xfrm>
              <a:off x="3600" y="9385"/>
              <a:ext cx="2355" cy="289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0" name="Picture 13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53130" t="33118" r="1833" b="838"/>
            <a:stretch>
              <a:fillRect/>
            </a:stretch>
          </p:blipFill>
          <p:spPr bwMode="auto">
            <a:xfrm>
              <a:off x="6840" y="9385"/>
              <a:ext cx="2265" cy="289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1" name="TextBox 10"/>
          <p:cNvSpPr txBox="1"/>
          <p:nvPr/>
        </p:nvSpPr>
        <p:spPr>
          <a:xfrm>
            <a:off x="1219200" y="61722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5638800" y="61722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gvg\thaogiang2015\IMG_9051.JPG"/>
          <p:cNvPicPr>
            <a:picLocks noChangeAspect="1" noChangeArrowheads="1"/>
          </p:cNvPicPr>
          <p:nvPr/>
        </p:nvPicPr>
        <p:blipFill>
          <a:blip r:embed="rId2" cstate="print"/>
          <a:srcRect r="27725" b="33750"/>
          <a:stretch>
            <a:fillRect/>
          </a:stretch>
        </p:blipFill>
        <p:spPr bwMode="auto">
          <a:xfrm>
            <a:off x="4800600" y="2362200"/>
            <a:ext cx="3657600" cy="2514600"/>
          </a:xfrm>
          <a:prstGeom prst="rect">
            <a:avLst/>
          </a:prstGeom>
          <a:noFill/>
        </p:spPr>
      </p:pic>
      <p:pic>
        <p:nvPicPr>
          <p:cNvPr id="1026" name="Picture 2" descr="D:\gvg\thaogiang2015\IMG_9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400216"/>
            <a:ext cx="3505200" cy="2628984"/>
          </a:xfrm>
          <a:prstGeom prst="rect">
            <a:avLst/>
          </a:prstGeom>
          <a:noFill/>
        </p:spPr>
      </p:pic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95400" y="1219200"/>
            <a:ext cx="4724400" cy="4572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2.1.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endParaRPr lang="en-US" sz="3200" dirty="0"/>
          </a:p>
        </p:txBody>
      </p:sp>
      <p:pic>
        <p:nvPicPr>
          <p:cNvPr id="8" name="Picture 7" descr="E:\hien\GIAOAN\nguyenphulieu\tailieu\hinh anh\bhu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953000"/>
            <a:ext cx="3200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E:\hien\GIAOAN\nguyenphulieu\tailieu\hinh anh\bg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4800600"/>
            <a:ext cx="2895600" cy="2397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676400" y="46482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PHẢI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5867400" y="46482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TRÁI</a:t>
            </a:r>
            <a:endParaRPr lang="en-US" sz="2800" dirty="0"/>
          </a:p>
        </p:txBody>
      </p:sp>
      <p:sp>
        <p:nvSpPr>
          <p:cNvPr id="12" name="Rounded Rectangle 11"/>
          <p:cNvSpPr/>
          <p:nvPr/>
        </p:nvSpPr>
        <p:spPr>
          <a:xfrm>
            <a:off x="1828800" y="1828800"/>
            <a:ext cx="4191000" cy="4572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2.1.1.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trơn</a:t>
            </a:r>
            <a:endParaRPr 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3.1.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endParaRPr lang="en-US" sz="3200" dirty="0"/>
          </a:p>
        </p:txBody>
      </p:sp>
      <p:sp>
        <p:nvSpPr>
          <p:cNvPr id="9" name="Right Arrow 8">
            <a:hlinkClick r:id="rId2" action="ppaction://hlinkfile"/>
          </p:cNvPr>
          <p:cNvSpPr/>
          <p:nvPr/>
        </p:nvSpPr>
        <p:spPr>
          <a:xfrm>
            <a:off x="8001000" y="64008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AutoShape 2" descr="Kết quả hình ảnh cho rib fabric structur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364" name="AutoShape 4" descr="Kết quả hình ảnh cho rib fabric structur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365" name="Picture 5" descr="D:\gvg\thaogiang2015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9781" y="2782237"/>
            <a:ext cx="3812219" cy="3218513"/>
          </a:xfrm>
          <a:prstGeom prst="rect">
            <a:avLst/>
          </a:prstGeom>
          <a:noFill/>
        </p:spPr>
      </p:pic>
      <p:pic>
        <p:nvPicPr>
          <p:cNvPr id="15366" name="Picture 6" descr="D:\gvg\thaogiang2015\Rib.jpg"/>
          <p:cNvPicPr>
            <a:picLocks noChangeAspect="1" noChangeArrowheads="1"/>
          </p:cNvPicPr>
          <p:nvPr/>
        </p:nvPicPr>
        <p:blipFill>
          <a:blip r:embed="rId4" cstate="print"/>
          <a:srcRect l="14748" t="6695" r="8877" b="19665"/>
          <a:stretch>
            <a:fillRect/>
          </a:stretch>
        </p:blipFill>
        <p:spPr bwMode="auto">
          <a:xfrm>
            <a:off x="304800" y="2819399"/>
            <a:ext cx="4133766" cy="330759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8&quot; unique_id=&quot;15142&quot;&gt;&lt;/object&gt;&lt;object type=&quot;2&quot; unique_id=&quot;15143&quot;&gt;&lt;object type=&quot;3&quot; unique_id=&quot;15144&quot;&gt;&lt;property id=&quot;20148&quot; value=&quot;5&quot;/&gt;&lt;property id=&quot;20300&quot; value=&quot;Slide 1&quot;/&gt;&lt;property id=&quot;20307&quot; value=&quot;256&quot;/&gt;&lt;/object&gt;&lt;object type=&quot;3&quot; unique_id=&quot;15145&quot;&gt;&lt;property id=&quot;20148&quot; value=&quot;5&quot;/&gt;&lt;property id=&quot;20300&quot; value=&quot;Slide 2&quot;/&gt;&lt;property id=&quot;20307&quot; value=&quot;257&quot;/&gt;&lt;/object&gt;&lt;object type=&quot;3&quot; unique_id=&quot;15146&quot;&gt;&lt;property id=&quot;20148&quot; value=&quot;5&quot;/&gt;&lt;property id=&quot;20300&quot; value=&quot;Slide 3&quot;/&gt;&lt;property id=&quot;20307&quot; value=&quot;258&quot;/&gt;&lt;/object&gt;&lt;object type=&quot;3&quot; unique_id=&quot;15147&quot;&gt;&lt;property id=&quot;20148&quot; value=&quot;5&quot;/&gt;&lt;property id=&quot;20300&quot; value=&quot;Slide 4&quot;/&gt;&lt;property id=&quot;20307&quot; value=&quot;259&quot;/&gt;&lt;/object&gt;&lt;object type=&quot;3&quot; unique_id=&quot;15148&quot;&gt;&lt;property id=&quot;20148&quot; value=&quot;5&quot;/&gt;&lt;property id=&quot;20300&quot; value=&quot;Slide 5&quot;/&gt;&lt;property id=&quot;20307&quot; value=&quot;260&quot;/&gt;&lt;/object&gt;&lt;object type=&quot;3&quot; unique_id=&quot;15149&quot;&gt;&lt;property id=&quot;20148&quot; value=&quot;5&quot;/&gt;&lt;property id=&quot;20300&quot; value=&quot;Slide 6&quot;/&gt;&lt;property id=&quot;20307&quot; value=&quot;261&quot;/&gt;&lt;/object&gt;&lt;object type=&quot;3&quot; unique_id=&quot;15632&quot;&gt;&lt;property id=&quot;20148&quot; value=&quot;5&quot;/&gt;&lt;property id=&quot;20300&quot; value=&quot;Slide 7&quot;/&gt;&lt;property id=&quot;20307&quot; value=&quot;262&quot;/&gt;&lt;/object&gt;&lt;object type=&quot;3&quot; unique_id=&quot;15633&quot;&gt;&lt;property id=&quot;20148&quot; value=&quot;5&quot;/&gt;&lt;property id=&quot;20300&quot; value=&quot;Slide 8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nguyenhien</dc:creator>
  <cp:lastModifiedBy>ADMIN</cp:lastModifiedBy>
  <cp:revision>2</cp:revision>
  <dcterms:created xsi:type="dcterms:W3CDTF">2006-08-16T00:00:00Z</dcterms:created>
  <dcterms:modified xsi:type="dcterms:W3CDTF">2016-05-22T03:00:25Z</dcterms:modified>
</cp:coreProperties>
</file>